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59" r:id="rId5"/>
    <p:sldId id="261" r:id="rId6"/>
    <p:sldId id="262" r:id="rId7"/>
    <p:sldId id="263" r:id="rId8"/>
    <p:sldId id="265" r:id="rId9"/>
    <p:sldId id="258" r:id="rId10"/>
    <p:sldId id="260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7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7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BC80-AE41-4473-BB07-632B2E391B8D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E9BCFB-D1DC-4275-A71C-BAC9D0C37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BC80-AE41-4473-BB07-632B2E391B8D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CFB-D1DC-4275-A71C-BAC9D0C37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EE9BCFB-D1DC-4275-A71C-BAC9D0C37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BC80-AE41-4473-BB07-632B2E391B8D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BC80-AE41-4473-BB07-632B2E391B8D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EE9BCFB-D1DC-4275-A71C-BAC9D0C37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BC80-AE41-4473-BB07-632B2E391B8D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E9BCFB-D1DC-4275-A71C-BAC9D0C37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F8EBC80-AE41-4473-BB07-632B2E391B8D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CFB-D1DC-4275-A71C-BAC9D0C37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BC80-AE41-4473-BB07-632B2E391B8D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EE9BCFB-D1DC-4275-A71C-BAC9D0C37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BC80-AE41-4473-BB07-632B2E391B8D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EE9BCFB-D1DC-4275-A71C-BAC9D0C37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BC80-AE41-4473-BB07-632B2E391B8D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E9BCFB-D1DC-4275-A71C-BAC9D0C37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E9BCFB-D1DC-4275-A71C-BAC9D0C37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BC80-AE41-4473-BB07-632B2E391B8D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EE9BCFB-D1DC-4275-A71C-BAC9D0C37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F8EBC80-AE41-4473-BB07-632B2E391B8D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F8EBC80-AE41-4473-BB07-632B2E391B8D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E9BCFB-D1DC-4275-A71C-BAC9D0C37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Amanda Ng</a:t>
            </a:r>
          </a:p>
          <a:p>
            <a:r>
              <a:rPr lang="en-US" dirty="0" err="1" smtClean="0"/>
              <a:t>Muskan</a:t>
            </a:r>
            <a:r>
              <a:rPr lang="en-US" dirty="0" smtClean="0"/>
              <a:t> Shah</a:t>
            </a:r>
          </a:p>
          <a:p>
            <a:r>
              <a:rPr lang="en-US" dirty="0" smtClean="0"/>
              <a:t>Period 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Survive </a:t>
            </a:r>
            <a:r>
              <a:rPr lang="en-US" dirty="0" err="1" smtClean="0"/>
              <a:t>Ms.McKenna’s</a:t>
            </a:r>
            <a:r>
              <a:rPr lang="en-US" dirty="0" smtClean="0"/>
              <a:t> Math Class</a:t>
            </a: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arinsurancecomparison.com/Images/architect-car-insurance-ra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676400"/>
            <a:ext cx="4495800" cy="4495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Architects: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of the many careers that use mathematics is architecture. Architects plan and design buildings and houses. They provide scale models, floor plans, figure out costs, materials, equipment, construction time.  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use math to make a scale drawing/model, create the dimensions of the rooms, windows, doors, etc. 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Architecture companies include: Lord,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Aeck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Sargent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Leo A Daly; SHH; and Office of Metropolitan Architecture. Some famous architects are Frank Lloyd Wright, Adolf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Aldo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Rossia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Louis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Isador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Kahn.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Math You Learned in Class: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In math, you’ll learn many useful things for your life.</a:t>
            </a:r>
          </a:p>
          <a:p>
            <a:r>
              <a:rPr lang="en-US" dirty="0" smtClean="0"/>
              <a:t>Percents: You’ll learn how to calculate discounts, interests, and rates</a:t>
            </a:r>
          </a:p>
          <a:p>
            <a:r>
              <a:rPr lang="en-US" dirty="0" smtClean="0"/>
              <a:t>Geometry: If you become an architect, engineer, or construction worker- you’ll need to use geometry </a:t>
            </a:r>
          </a:p>
          <a:p>
            <a:r>
              <a:rPr lang="en-US" dirty="0" smtClean="0"/>
              <a:t>Algebra: You use lots of algebra everyday without knowing, for example: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1800" i="1" dirty="0" smtClean="0"/>
              <a:t>You want to buy a new game system, and you have $1,000 to spend. 	The game system costs $600, games costs $40 each. How many games 	can you buy with the game system?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This is a real life problem, and to find the answer, let x be the number of games.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	1,000</a:t>
            </a:r>
            <a:r>
              <a:rPr lang="en-US" sz="2400" b="1" dirty="0" smtClean="0"/>
              <a:t>≥</a:t>
            </a:r>
            <a:r>
              <a:rPr lang="en-US" sz="2400" dirty="0" smtClean="0"/>
              <a:t>600+40x</a:t>
            </a:r>
          </a:p>
          <a:p>
            <a:pPr>
              <a:buNone/>
            </a:pPr>
            <a:r>
              <a:rPr lang="en-US" sz="2400" dirty="0" smtClean="0"/>
              <a:t>							</a:t>
            </a:r>
            <a:r>
              <a:rPr lang="en-US" sz="1500" i="1" dirty="0" smtClean="0"/>
              <a:t>The answer would be x=10 games</a:t>
            </a:r>
            <a:endParaRPr lang="en-US" sz="1500" dirty="0" smtClean="0"/>
          </a:p>
          <a:p>
            <a:pPr>
              <a:buNone/>
            </a:pPr>
            <a:r>
              <a:rPr lang="en-US" sz="2400" dirty="0" smtClean="0"/>
              <a:t>	</a:t>
            </a:r>
            <a:endParaRPr lang="en-US" sz="24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remember: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isn’t high school, you don’t need to worry about college yet. Just care about getting the best grades that you can and possibly moving up a level for next year.</a:t>
            </a:r>
          </a:p>
          <a:p>
            <a:r>
              <a:rPr lang="en-US" dirty="0" smtClean="0"/>
              <a:t>When you actually get more involved into it, math can be very interesting.</a:t>
            </a:r>
          </a:p>
          <a:p>
            <a:r>
              <a:rPr lang="en-US" dirty="0" smtClean="0"/>
              <a:t>Good luck this school year, and have fun! </a:t>
            </a:r>
            <a:r>
              <a:rPr lang="en-US" dirty="0" smtClean="0">
                <a:sym typeface="Wingdings" pitchFamily="2" charset="2"/>
              </a:rPr>
              <a:t> </a:t>
            </a:r>
            <a:endParaRPr lang="en-US" dirty="0" smtClean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Rules: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Immediately get your Do Now book, sit down at your seat, and begin copying and answering the Do Now questions on the board</a:t>
            </a:r>
          </a:p>
          <a:p>
            <a:r>
              <a:rPr lang="en-US" dirty="0" smtClean="0"/>
              <a:t>Be respectful to your teacher and classmates</a:t>
            </a:r>
          </a:p>
          <a:p>
            <a:r>
              <a:rPr lang="en-US" dirty="0" smtClean="0"/>
              <a:t>Raise your hand, do not call out</a:t>
            </a:r>
          </a:p>
          <a:p>
            <a:r>
              <a:rPr lang="en-US" dirty="0" smtClean="0"/>
              <a:t>Do not talk when a classmate or </a:t>
            </a:r>
            <a:r>
              <a:rPr lang="en-US" dirty="0" err="1" smtClean="0"/>
              <a:t>Ms.McKenna</a:t>
            </a:r>
            <a:r>
              <a:rPr lang="en-US" dirty="0" smtClean="0"/>
              <a:t> is talking</a:t>
            </a:r>
          </a:p>
          <a:p>
            <a:r>
              <a:rPr lang="en-US" dirty="0" smtClean="0"/>
              <a:t>Pay attention and participate in class discussions and lessons</a:t>
            </a:r>
          </a:p>
          <a:p>
            <a:r>
              <a:rPr lang="en-US" dirty="0" smtClean="0"/>
              <a:t>Quietly exit the classroom when </a:t>
            </a:r>
            <a:r>
              <a:rPr lang="en-US" dirty="0" err="1" smtClean="0"/>
              <a:t>Ms.McKenna</a:t>
            </a:r>
            <a:r>
              <a:rPr lang="en-US" dirty="0" smtClean="0"/>
              <a:t> dismisses you to, NOT when the bell rings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Do the assigned section and questions</a:t>
            </a:r>
          </a:p>
          <a:p>
            <a:r>
              <a:rPr lang="en-US" dirty="0" smtClean="0"/>
              <a:t>Copy down all the questions, and answer each one </a:t>
            </a:r>
          </a:p>
          <a:p>
            <a:r>
              <a:rPr lang="en-US" dirty="0" smtClean="0"/>
              <a:t>Write in pencil on a clean sheet of loose leaf paper</a:t>
            </a:r>
          </a:p>
          <a:p>
            <a:r>
              <a:rPr lang="en-US" dirty="0" smtClean="0"/>
              <a:t>Bring homework to class, do not leave it in your locker</a:t>
            </a:r>
          </a:p>
          <a:p>
            <a:r>
              <a:rPr lang="en-US" dirty="0" smtClean="0"/>
              <a:t>Show all work unless instructed not to</a:t>
            </a:r>
          </a:p>
          <a:p>
            <a:r>
              <a:rPr lang="en-US" dirty="0" smtClean="0"/>
              <a:t>If you have a question, ask </a:t>
            </a:r>
            <a:r>
              <a:rPr lang="en-US" dirty="0" err="1" smtClean="0"/>
              <a:t>Ms.McKenna</a:t>
            </a:r>
            <a:r>
              <a:rPr lang="en-US" dirty="0" smtClean="0"/>
              <a:t> while she goes over the homework to do it on the board </a:t>
            </a:r>
          </a:p>
          <a:p>
            <a:r>
              <a:rPr lang="en-US" dirty="0" smtClean="0"/>
              <a:t>Take out your homework as </a:t>
            </a:r>
            <a:r>
              <a:rPr lang="en-US" dirty="0" err="1" smtClean="0"/>
              <a:t>Ms.McKenna</a:t>
            </a:r>
            <a:r>
              <a:rPr lang="en-US" dirty="0" smtClean="0"/>
              <a:t> is checking to see if everyone in your class completed it on time</a:t>
            </a:r>
          </a:p>
          <a:p>
            <a:r>
              <a:rPr lang="en-US" dirty="0" smtClean="0"/>
              <a:t>Do NOT try to finish homework at the beginning of class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Studying: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Getting the “A+”: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Bring home your binder and textbook and read over notes, formulas, methods, instructions, etc.</a:t>
            </a:r>
          </a:p>
          <a:p>
            <a:r>
              <a:rPr lang="en-US" dirty="0" smtClean="0"/>
              <a:t>Do a few kinds of each question as practice and check to see if you were correct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Read over the entire</a:t>
            </a:r>
            <a:r>
              <a:rPr lang="en-US" baseline="0" dirty="0" smtClean="0"/>
              <a:t> question and look for key details and clues </a:t>
            </a:r>
          </a:p>
          <a:p>
            <a:r>
              <a:rPr lang="en-US" baseline="0" dirty="0" smtClean="0"/>
              <a:t>Check over your answers a few times</a:t>
            </a:r>
          </a:p>
          <a:p>
            <a:r>
              <a:rPr lang="en-US" baseline="0" dirty="0" smtClean="0"/>
              <a:t>Keep an eye out for clueless mistakes</a:t>
            </a:r>
          </a:p>
          <a:p>
            <a:r>
              <a:rPr lang="en-US" baseline="0" dirty="0" smtClean="0"/>
              <a:t>Be positive that you got that “A+” when you hand in your paper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or Quizzes:</a:t>
            </a:r>
            <a:endParaRPr lang="en-US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Make sure you know exactly what</a:t>
            </a:r>
            <a:r>
              <a:rPr lang="en-US" baseline="0" dirty="0" smtClean="0"/>
              <a:t> to do, if not, ask </a:t>
            </a:r>
            <a:r>
              <a:rPr lang="en-US" baseline="0" dirty="0" err="1" smtClean="0"/>
              <a:t>Ms.McKenna</a:t>
            </a:r>
            <a:r>
              <a:rPr lang="en-US" baseline="0" dirty="0" smtClean="0"/>
              <a:t> in class before it is too late</a:t>
            </a:r>
          </a:p>
          <a:p>
            <a:r>
              <a:rPr lang="en-US" baseline="0" dirty="0" smtClean="0"/>
              <a:t>Don’t procrastinate and do the project the night before it’s due, begin working on it a week beforehand and finish with a few days to spare</a:t>
            </a:r>
          </a:p>
          <a:p>
            <a:r>
              <a:rPr lang="en-US" baseline="0" dirty="0" smtClean="0"/>
              <a:t>If you don’t know what to do for something, ask a friend what they did; but do not copy them</a:t>
            </a:r>
          </a:p>
          <a:p>
            <a:r>
              <a:rPr lang="en-US" baseline="0" dirty="0" smtClean="0"/>
              <a:t>Be creative and “think outside of the box” to make your project special, unique, and different from everybody else’s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Area: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Surface Area: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Rectangle/parallelogram=</a:t>
            </a:r>
            <a:r>
              <a:rPr lang="en-US" sz="2400" dirty="0" err="1" smtClean="0"/>
              <a:t>bh</a:t>
            </a:r>
            <a:endParaRPr lang="en-US" sz="2400" dirty="0" smtClean="0"/>
          </a:p>
          <a:p>
            <a:r>
              <a:rPr lang="en-US" sz="2400" dirty="0" smtClean="0"/>
              <a:t>Triangle=½bh</a:t>
            </a:r>
          </a:p>
          <a:p>
            <a:r>
              <a:rPr lang="en-US" sz="2400" dirty="0" smtClean="0"/>
              <a:t>Trapezoid=½h(b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+b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Circle=</a:t>
            </a:r>
            <a:r>
              <a:rPr lang="el-GR" sz="2400" dirty="0" smtClean="0"/>
              <a:t> π</a:t>
            </a:r>
            <a:r>
              <a:rPr lang="en-US" sz="2400" dirty="0" smtClean="0"/>
              <a:t>r</a:t>
            </a:r>
            <a:r>
              <a:rPr lang="en-US" sz="2400" baseline="30000" dirty="0" smtClean="0"/>
              <a:t> 2</a:t>
            </a:r>
            <a:endParaRPr lang="en-US" sz="24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Cylinder=2</a:t>
            </a:r>
            <a:r>
              <a:rPr lang="el-GR" sz="2400" dirty="0" smtClean="0"/>
              <a:t>π</a:t>
            </a:r>
            <a:r>
              <a:rPr lang="en-US" sz="2400" dirty="0" smtClean="0"/>
              <a:t>r</a:t>
            </a:r>
            <a:r>
              <a:rPr lang="en-US" sz="2400" baseline="30000" dirty="0" smtClean="0"/>
              <a:t> 2</a:t>
            </a:r>
            <a:r>
              <a:rPr lang="en-US" sz="2400" dirty="0" smtClean="0"/>
              <a:t>+2</a:t>
            </a:r>
            <a:r>
              <a:rPr lang="el-GR" sz="2400" dirty="0" smtClean="0"/>
              <a:t>π</a:t>
            </a:r>
            <a:r>
              <a:rPr lang="en-US" sz="2400" dirty="0" err="1" smtClean="0"/>
              <a:t>rh</a:t>
            </a:r>
            <a:endParaRPr lang="en-US" sz="2400" dirty="0" smtClean="0"/>
          </a:p>
          <a:p>
            <a:r>
              <a:rPr lang="en-US" sz="2400" dirty="0" smtClean="0"/>
              <a:t>Rectangular prism= 2(</a:t>
            </a:r>
            <a:r>
              <a:rPr lang="en-US" sz="2400" dirty="0" err="1" smtClean="0"/>
              <a:t>wh+</a:t>
            </a:r>
            <a:r>
              <a:rPr lang="en-US" sz="2400" i="1" dirty="0" err="1" smtClean="0"/>
              <a:t>l</a:t>
            </a:r>
            <a:r>
              <a:rPr lang="en-US" sz="2400" dirty="0" err="1" smtClean="0"/>
              <a:t>w+</a:t>
            </a:r>
            <a:r>
              <a:rPr lang="en-US" sz="2400" i="1" dirty="0" err="1" smtClean="0"/>
              <a:t>l</a:t>
            </a:r>
            <a:r>
              <a:rPr lang="en-US" sz="2400" dirty="0" err="1" smtClean="0"/>
              <a:t>h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Triangular prism= bh+2</a:t>
            </a:r>
            <a:r>
              <a:rPr lang="en-US" sz="2400" i="1" dirty="0" smtClean="0"/>
              <a:t>ls+l</a:t>
            </a:r>
            <a:r>
              <a:rPr lang="en-US" sz="2400" dirty="0" smtClean="0"/>
              <a:t>b OR 2B+Ph</a:t>
            </a:r>
          </a:p>
          <a:p>
            <a:r>
              <a:rPr lang="en-US" sz="2400" dirty="0" smtClean="0"/>
              <a:t>Cone= </a:t>
            </a:r>
            <a:r>
              <a:rPr lang="el-GR" sz="2400" dirty="0" smtClean="0"/>
              <a:t>π</a:t>
            </a:r>
            <a:r>
              <a:rPr lang="en-US" sz="2400" dirty="0" smtClean="0"/>
              <a:t>r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</a:t>
            </a:r>
            <a:r>
              <a:rPr lang="el-GR" sz="2400" dirty="0" smtClean="0"/>
              <a:t>π</a:t>
            </a:r>
            <a:r>
              <a:rPr lang="en-US" sz="2400" dirty="0" err="1" smtClean="0"/>
              <a:t>r</a:t>
            </a:r>
            <a:r>
              <a:rPr lang="en-US" sz="2400" i="1" dirty="0" err="1" smtClean="0"/>
              <a:t>l</a:t>
            </a:r>
            <a:endParaRPr lang="en-US" sz="2400" i="1" dirty="0" smtClean="0"/>
          </a:p>
          <a:p>
            <a:r>
              <a:rPr lang="en-US" sz="2400" dirty="0" smtClean="0"/>
              <a:t>Sphere= 4</a:t>
            </a:r>
            <a:r>
              <a:rPr lang="el-GR" sz="2400" dirty="0" smtClean="0"/>
              <a:t>π</a:t>
            </a:r>
            <a:r>
              <a:rPr lang="en-US" sz="2400" dirty="0" smtClean="0"/>
              <a:t>r</a:t>
            </a:r>
            <a:r>
              <a:rPr lang="en-US" sz="2400" baseline="30000" dirty="0" smtClean="0"/>
              <a:t>2</a:t>
            </a:r>
            <a:endParaRPr lang="en-US" sz="2400" dirty="0" smtClean="0"/>
          </a:p>
          <a:p>
            <a:r>
              <a:rPr lang="en-US" sz="2400" dirty="0" smtClean="0"/>
              <a:t>Pyramid=B+½P</a:t>
            </a:r>
            <a:r>
              <a:rPr lang="en-US" sz="2400" i="1" dirty="0" smtClean="0"/>
              <a:t>l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Formulas You Absolutely Need to Know:</a:t>
            </a:r>
            <a:endParaRPr lang="en-US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Volume: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Other: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Prism=</a:t>
            </a:r>
            <a:r>
              <a:rPr lang="en-US" sz="2400" i="1" dirty="0" err="1" smtClean="0"/>
              <a:t>l</a:t>
            </a:r>
            <a:r>
              <a:rPr lang="en-US" sz="2400" dirty="0" err="1" smtClean="0"/>
              <a:t>wh</a:t>
            </a:r>
            <a:endParaRPr lang="en-US" sz="2400" dirty="0" smtClean="0"/>
          </a:p>
          <a:p>
            <a:r>
              <a:rPr lang="en-US" sz="2400" dirty="0" smtClean="0"/>
              <a:t>Cylinder=</a:t>
            </a:r>
            <a:r>
              <a:rPr lang="el-GR" sz="2400" dirty="0" smtClean="0"/>
              <a:t>π</a:t>
            </a:r>
            <a:r>
              <a:rPr lang="en-US" sz="2400" dirty="0" smtClean="0"/>
              <a:t>r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h</a:t>
            </a:r>
            <a:endParaRPr lang="en-US" sz="2400" baseline="30000" dirty="0" smtClean="0"/>
          </a:p>
          <a:p>
            <a:r>
              <a:rPr lang="en-US" sz="2400" dirty="0" smtClean="0"/>
              <a:t>Cone=⅓</a:t>
            </a:r>
            <a:r>
              <a:rPr lang="el-GR" sz="2400" dirty="0" smtClean="0"/>
              <a:t> π</a:t>
            </a:r>
            <a:r>
              <a:rPr lang="en-US" sz="2400" dirty="0" smtClean="0"/>
              <a:t>r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h</a:t>
            </a:r>
          </a:p>
          <a:p>
            <a:r>
              <a:rPr lang="en-US" sz="2400" dirty="0" smtClean="0"/>
              <a:t>Pyramid=⅓Ah</a:t>
            </a:r>
          </a:p>
          <a:p>
            <a:r>
              <a:rPr lang="en-US" sz="2400" dirty="0" smtClean="0"/>
              <a:t>Sphere= 4/3</a:t>
            </a:r>
            <a:r>
              <a:rPr lang="el-GR" sz="2400" dirty="0" smtClean="0"/>
              <a:t>π</a:t>
            </a:r>
            <a:r>
              <a:rPr lang="en-US" sz="2400" dirty="0" smtClean="0"/>
              <a:t>r</a:t>
            </a:r>
            <a:r>
              <a:rPr lang="en-US" sz="2400" baseline="30000" dirty="0" smtClean="0"/>
              <a:t>3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Circumference of a circle=</a:t>
            </a:r>
            <a:r>
              <a:rPr lang="el-GR" sz="2400" dirty="0" smtClean="0"/>
              <a:t>π</a:t>
            </a:r>
            <a:r>
              <a:rPr lang="en-US" sz="2400" dirty="0" smtClean="0"/>
              <a:t>d OR =2</a:t>
            </a:r>
            <a:r>
              <a:rPr lang="el-GR" sz="2400" dirty="0" smtClean="0"/>
              <a:t>π</a:t>
            </a:r>
            <a:r>
              <a:rPr lang="en-US" sz="2400" dirty="0" smtClean="0"/>
              <a:t>r</a:t>
            </a:r>
          </a:p>
          <a:p>
            <a:r>
              <a:rPr lang="en-US" sz="2400" dirty="0" smtClean="0"/>
              <a:t>Pythagorean Theorem= a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+b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=c</a:t>
            </a:r>
            <a:r>
              <a:rPr lang="en-US" sz="2400" baseline="30000" dirty="0" smtClean="0"/>
              <a:t>2 </a:t>
            </a:r>
          </a:p>
          <a:p>
            <a:r>
              <a:rPr lang="en-US" sz="2400" dirty="0" smtClean="0"/>
              <a:t>Slope intercept form=</a:t>
            </a:r>
            <a:r>
              <a:rPr lang="en-US" sz="2400" dirty="0" err="1" smtClean="0"/>
              <a:t>mx+b</a:t>
            </a:r>
            <a:endParaRPr lang="en-US" sz="2400" dirty="0" smtClean="0"/>
          </a:p>
          <a:p>
            <a:r>
              <a:rPr lang="en-US" sz="2400" dirty="0" smtClean="0"/>
              <a:t>Slope=rise/run    </a:t>
            </a:r>
            <a:r>
              <a:rPr lang="en-US" sz="2400" u="sng" dirty="0" smtClean="0"/>
              <a:t> Y</a:t>
            </a:r>
            <a:r>
              <a:rPr lang="en-US" sz="2400" u="sng" baseline="-25000" dirty="0" smtClean="0"/>
              <a:t>2</a:t>
            </a:r>
            <a:r>
              <a:rPr lang="en-US" sz="2400" u="sng" dirty="0" smtClean="0"/>
              <a:t>-Y</a:t>
            </a:r>
            <a:r>
              <a:rPr lang="en-US" sz="2400" u="sng" baseline="-25000" dirty="0" smtClean="0"/>
              <a:t>1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 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-X</a:t>
            </a:r>
            <a:r>
              <a:rPr lang="en-US" sz="2400" baseline="-25000" dirty="0" smtClean="0"/>
              <a:t>1</a:t>
            </a:r>
            <a:endParaRPr lang="en-US" sz="2400" dirty="0" smtClean="0"/>
          </a:p>
          <a:p>
            <a:r>
              <a:rPr lang="en-US" sz="2400" dirty="0" smtClean="0"/>
              <a:t>Perimeter of a square=4s</a:t>
            </a:r>
          </a:p>
          <a:p>
            <a:r>
              <a:rPr lang="en-US" sz="2400" dirty="0" smtClean="0"/>
              <a:t>Perimeter of a rectangle=2</a:t>
            </a:r>
            <a:r>
              <a:rPr lang="en-US" sz="2400" i="1" dirty="0" smtClean="0"/>
              <a:t>l</a:t>
            </a:r>
            <a:r>
              <a:rPr lang="en-US" sz="2400" dirty="0" smtClean="0"/>
              <a:t>+2w</a:t>
            </a:r>
          </a:p>
          <a:p>
            <a:endParaRPr lang="en-US" sz="2400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Important Things You Need to Know: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Reflections: x-axis: (x,-y)</a:t>
            </a:r>
          </a:p>
          <a:p>
            <a:pPr>
              <a:buNone/>
            </a:pPr>
            <a:r>
              <a:rPr lang="en-US" sz="1800" dirty="0" smtClean="0"/>
              <a:t>                          y-axis: (-x, y)</a:t>
            </a:r>
          </a:p>
          <a:p>
            <a:r>
              <a:rPr lang="en-US" sz="1800" dirty="0" smtClean="0"/>
              <a:t>Rotations: 90°: (y,-x)</a:t>
            </a:r>
          </a:p>
          <a:p>
            <a:pPr>
              <a:buNone/>
            </a:pPr>
            <a:r>
              <a:rPr lang="en-US" sz="1800" dirty="0" smtClean="0"/>
              <a:t>                        180°: change signs according to their quadrant </a:t>
            </a:r>
          </a:p>
          <a:p>
            <a:pPr>
              <a:buNone/>
            </a:pPr>
            <a:r>
              <a:rPr lang="en-US" sz="1800" dirty="0" smtClean="0"/>
              <a:t>                         270°: (-y, x)</a:t>
            </a:r>
          </a:p>
          <a:p>
            <a:r>
              <a:rPr lang="en-US" sz="1800" dirty="0" smtClean="0"/>
              <a:t>Translations: up: + y-</a:t>
            </a:r>
            <a:r>
              <a:rPr lang="en-US" sz="1800" dirty="0" err="1" smtClean="0"/>
              <a:t>vaules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                       down: - y-values</a:t>
            </a:r>
          </a:p>
          <a:p>
            <a:pPr>
              <a:buNone/>
            </a:pPr>
            <a:r>
              <a:rPr lang="en-US" sz="1800" dirty="0" smtClean="0"/>
              <a:t>                              left: - x-values</a:t>
            </a:r>
          </a:p>
          <a:p>
            <a:pPr>
              <a:buNone/>
            </a:pPr>
            <a:r>
              <a:rPr lang="en-US" sz="1800" dirty="0" smtClean="0"/>
              <a:t>                              right: + x-values</a:t>
            </a:r>
          </a:p>
          <a:p>
            <a:r>
              <a:rPr lang="en-US" sz="1800" dirty="0" smtClean="0"/>
              <a:t>To find the total number of interior degrees in a polygon: 180(n-2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I=</a:t>
            </a:r>
            <a:r>
              <a:rPr lang="en-US" sz="1800" smtClean="0"/>
              <a:t>Prt</a:t>
            </a:r>
            <a:endParaRPr lang="en-US" sz="18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highlandselementary.org/highlands/_zumu_user_image_cache/NJ_A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752600"/>
            <a:ext cx="5934075" cy="38957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well on the NJASK: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Keep notes from the entire school year to look back at later</a:t>
            </a:r>
          </a:p>
          <a:p>
            <a:r>
              <a:rPr lang="en-US" dirty="0" smtClean="0"/>
              <a:t>Do NJASK packets </a:t>
            </a:r>
          </a:p>
          <a:p>
            <a:r>
              <a:rPr lang="en-US" dirty="0" smtClean="0"/>
              <a:t>If you don't understand something, be sure to ask </a:t>
            </a:r>
            <a:r>
              <a:rPr lang="en-US" dirty="0" err="1" smtClean="0"/>
              <a:t>Ms.McKenna</a:t>
            </a:r>
            <a:r>
              <a:rPr lang="en-US" dirty="0" smtClean="0"/>
              <a:t> to clarify</a:t>
            </a:r>
          </a:p>
          <a:p>
            <a:r>
              <a:rPr lang="en-US" dirty="0" smtClean="0"/>
              <a:t>Ask </a:t>
            </a:r>
            <a:r>
              <a:rPr lang="en-US" dirty="0" err="1" smtClean="0"/>
              <a:t>Ms.McKenna</a:t>
            </a:r>
            <a:r>
              <a:rPr lang="en-US" dirty="0" smtClean="0"/>
              <a:t> for worksheets and packets for extra practice</a:t>
            </a:r>
          </a:p>
          <a:p>
            <a:r>
              <a:rPr lang="en-US" dirty="0" smtClean="0"/>
              <a:t>Take home your Do Now book and look over everything</a:t>
            </a:r>
          </a:p>
          <a:p>
            <a:r>
              <a:rPr lang="en-US" dirty="0" smtClean="0"/>
              <a:t>Be aware when you have NJASK and study beforehand </a:t>
            </a:r>
          </a:p>
          <a:p>
            <a:r>
              <a:rPr lang="en-US" dirty="0" smtClean="0"/>
              <a:t>Don't stress too much, just be confident in yourself</a:t>
            </a:r>
            <a:endParaRPr lang="en-US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872</Words>
  <Application>Microsoft Office PowerPoint</Application>
  <PresentationFormat>On-screen Show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How to Survive Ms.McKenna’s Math Class</vt:lpstr>
      <vt:lpstr>Classroom Rules:</vt:lpstr>
      <vt:lpstr>Homework:</vt:lpstr>
      <vt:lpstr>Tests or Quizzes:</vt:lpstr>
      <vt:lpstr>Projects:</vt:lpstr>
      <vt:lpstr>Formulas You Absolutely Need to Know:</vt:lpstr>
      <vt:lpstr>Continued…</vt:lpstr>
      <vt:lpstr>Other Important Things You Need to Know:</vt:lpstr>
      <vt:lpstr>How to do well on the NJASK:</vt:lpstr>
      <vt:lpstr>Architects:</vt:lpstr>
      <vt:lpstr>Using the Math You Learned in Class:</vt:lpstr>
      <vt:lpstr>Just remember: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Survive Ms.McKenna’s Math Class</dc:title>
  <dc:creator>Office</dc:creator>
  <cp:lastModifiedBy>kin</cp:lastModifiedBy>
  <cp:revision>28</cp:revision>
  <dcterms:created xsi:type="dcterms:W3CDTF">2013-06-02T21:07:09Z</dcterms:created>
  <dcterms:modified xsi:type="dcterms:W3CDTF">2013-06-09T14:46:41Z</dcterms:modified>
</cp:coreProperties>
</file>