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0162-0B30-497F-893C-6D055FBE7CC3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482B-910C-466B-801C-B09BFD7CD8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0162-0B30-497F-893C-6D055FBE7CC3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482B-910C-466B-801C-B09BFD7CD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0162-0B30-497F-893C-6D055FBE7CC3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482B-910C-466B-801C-B09BFD7CD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0162-0B30-497F-893C-6D055FBE7CC3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482B-910C-466B-801C-B09BFD7CD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0162-0B30-497F-893C-6D055FBE7CC3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8B2482B-910C-466B-801C-B09BFD7CD8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0162-0B30-497F-893C-6D055FBE7CC3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482B-910C-466B-801C-B09BFD7CD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0162-0B30-497F-893C-6D055FBE7CC3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482B-910C-466B-801C-B09BFD7CD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0162-0B30-497F-893C-6D055FBE7CC3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482B-910C-466B-801C-B09BFD7CD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0162-0B30-497F-893C-6D055FBE7CC3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482B-910C-466B-801C-B09BFD7CD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0162-0B30-497F-893C-6D055FBE7CC3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482B-910C-466B-801C-B09BFD7CD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0162-0B30-497F-893C-6D055FBE7CC3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482B-910C-466B-801C-B09BFD7CD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CE0162-0B30-497F-893C-6D055FBE7CC3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B2482B-910C-466B-801C-B09BFD7CD84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>
                <a:effectLst/>
                <a:latin typeface="Algerian" pitchFamily="82" charset="0"/>
              </a:rPr>
              <a:t>How</a:t>
            </a:r>
            <a:r>
              <a:rPr lang="en-US" b="0" dirty="0" smtClean="0">
                <a:latin typeface="Algerian" pitchFamily="82" charset="0"/>
              </a:rPr>
              <a:t> to survive </a:t>
            </a:r>
            <a:r>
              <a:rPr lang="en-US" b="0" dirty="0" err="1" smtClean="0">
                <a:latin typeface="Algerian" pitchFamily="82" charset="0"/>
              </a:rPr>
              <a:t>miss.mckenna’s</a:t>
            </a:r>
            <a:r>
              <a:rPr lang="en-US" b="0" dirty="0" smtClean="0">
                <a:latin typeface="Algerian" pitchFamily="82" charset="0"/>
              </a:rPr>
              <a:t> math CLASS?</a:t>
            </a:r>
            <a:endParaRPr lang="en-US" b="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324600" cy="169750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By: Sahil Jaisinghani</a:t>
            </a:r>
          </a:p>
          <a:p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 4</a:t>
            </a:r>
          </a:p>
          <a:p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Date: 6/12/13</a:t>
            </a:r>
            <a:endParaRPr lang="en-US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86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Theories that were discussed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Accurately apply </a:t>
            </a:r>
            <a:r>
              <a:rPr lang="en-US" dirty="0" smtClean="0"/>
              <a:t>ratios, proportions, </a:t>
            </a:r>
            <a:r>
              <a:rPr lang="en-US" dirty="0"/>
              <a:t>and </a:t>
            </a:r>
            <a:r>
              <a:rPr lang="en-US" dirty="0" err="1" smtClean="0"/>
              <a:t>percents</a:t>
            </a:r>
            <a:endParaRPr lang="en-US" dirty="0"/>
          </a:p>
          <a:p>
            <a:r>
              <a:rPr lang="en-US" dirty="0"/>
              <a:t>Have a solid understanding of algebraic principles</a:t>
            </a:r>
          </a:p>
          <a:p>
            <a:r>
              <a:rPr lang="en-US" dirty="0"/>
              <a:t>Understand beginning concepts of geometry</a:t>
            </a:r>
          </a:p>
          <a:p>
            <a:r>
              <a:rPr lang="en-US" dirty="0"/>
              <a:t>Be able to apply data and statistics to everyday situations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3611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Analysts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en-US" dirty="0" smtClean="0"/>
              <a:t>I want to be a financial analyst when I grow up.</a:t>
            </a:r>
          </a:p>
          <a:p>
            <a:pPr marL="137160" indent="0">
              <a:buNone/>
            </a:pPr>
            <a:r>
              <a:rPr lang="en-US" dirty="0" smtClean="0"/>
              <a:t>A </a:t>
            </a:r>
            <a:r>
              <a:rPr lang="en-US" dirty="0"/>
              <a:t>financial analyst researches macroeconomic and microeconomic conditions along with company fundamentals to make </a:t>
            </a:r>
            <a:r>
              <a:rPr lang="en-US" dirty="0" smtClean="0"/>
              <a:t>business and money , </a:t>
            </a:r>
            <a:r>
              <a:rPr lang="en-US" dirty="0"/>
              <a:t>sector and industry recommendations. They also </a:t>
            </a:r>
            <a:r>
              <a:rPr lang="en-US" dirty="0" smtClean="0"/>
              <a:t>advise </a:t>
            </a:r>
            <a:r>
              <a:rPr lang="en-US" dirty="0"/>
              <a:t>a course of </a:t>
            </a:r>
            <a:r>
              <a:rPr lang="en-US" dirty="0" smtClean="0"/>
              <a:t>action. For example, they advise to </a:t>
            </a:r>
            <a:r>
              <a:rPr lang="en-US" dirty="0"/>
              <a:t>buy or sell a company's stock based upon its overall current and predicted strength. An analyst must be aware of </a:t>
            </a:r>
            <a:r>
              <a:rPr lang="en-US" dirty="0" smtClean="0"/>
              <a:t>the recent developments </a:t>
            </a:r>
            <a:r>
              <a:rPr lang="en-US" dirty="0"/>
              <a:t>in the field in which he or she </a:t>
            </a:r>
            <a:r>
              <a:rPr lang="en-US" dirty="0" smtClean="0"/>
              <a:t>specializes.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7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Knowledge for a Financial Analyst to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b="1" u="sng" dirty="0"/>
              <a:t>Business</a:t>
            </a:r>
          </a:p>
          <a:p>
            <a:r>
              <a:rPr lang="en-US" dirty="0"/>
              <a:t>accounting and economics</a:t>
            </a:r>
          </a:p>
          <a:p>
            <a:r>
              <a:rPr lang="en-US" dirty="0"/>
              <a:t>management</a:t>
            </a:r>
          </a:p>
          <a:p>
            <a:pPr marL="137160" indent="0">
              <a:buNone/>
            </a:pPr>
            <a:r>
              <a:rPr lang="en-US" b="1" u="sng" dirty="0"/>
              <a:t>Arts and Humanities</a:t>
            </a:r>
          </a:p>
          <a:p>
            <a:r>
              <a:rPr lang="en-US" dirty="0"/>
              <a:t>English language</a:t>
            </a:r>
          </a:p>
          <a:p>
            <a:pPr marL="137160" indent="0">
              <a:buNone/>
            </a:pPr>
            <a:r>
              <a:rPr lang="en-US" b="1" u="sng" dirty="0"/>
              <a:t>Math and Science</a:t>
            </a:r>
          </a:p>
          <a:p>
            <a:r>
              <a:rPr lang="en-US" dirty="0"/>
              <a:t>arithmetic, algebra, geometry, calculus, or statistics</a:t>
            </a:r>
          </a:p>
          <a:p>
            <a:pPr marL="137160" indent="0">
              <a:buNone/>
            </a:pPr>
            <a:r>
              <a:rPr lang="en-US" b="1" u="sng" dirty="0"/>
              <a:t>Engineering and Technology</a:t>
            </a:r>
          </a:p>
          <a:p>
            <a:r>
              <a:rPr lang="en-US" dirty="0"/>
              <a:t>computers and electronics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0611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Skills required for a Financial Analyst to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b="1" u="sng" dirty="0"/>
              <a:t>Basic Skills</a:t>
            </a:r>
          </a:p>
          <a:p>
            <a:r>
              <a:rPr lang="en-US" dirty="0"/>
              <a:t>reading work related information</a:t>
            </a:r>
          </a:p>
          <a:p>
            <a:r>
              <a:rPr lang="en-US" dirty="0"/>
              <a:t>thinking about the pros and cons of different ways to solve a problem</a:t>
            </a:r>
          </a:p>
          <a:p>
            <a:pPr marL="137160" indent="0">
              <a:buNone/>
            </a:pPr>
            <a:r>
              <a:rPr lang="en-US" b="1" u="sng" dirty="0"/>
              <a:t>Problem Solving</a:t>
            </a:r>
          </a:p>
          <a:p>
            <a:r>
              <a:rPr lang="en-US" dirty="0"/>
              <a:t>noticing a problem and figuring out the best way to solve it</a:t>
            </a:r>
          </a:p>
          <a:p>
            <a:pPr marL="137160" indent="0">
              <a:buNone/>
            </a:pPr>
            <a:r>
              <a:rPr lang="en-US" b="1" u="sng" dirty="0"/>
              <a:t>People and Technology Systems</a:t>
            </a:r>
          </a:p>
          <a:p>
            <a:r>
              <a:rPr lang="en-US" dirty="0"/>
              <a:t>thinking about the pros and cons of different options and picking the best one</a:t>
            </a:r>
          </a:p>
          <a:p>
            <a:r>
              <a:rPr lang="en-US" dirty="0"/>
              <a:t>figuring out how a system should work and how changes in the future will affect it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3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Abilities required for a Financial Analyst to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en-US" b="1" u="sng" dirty="0"/>
              <a:t>Verbal</a:t>
            </a:r>
          </a:p>
          <a:p>
            <a:r>
              <a:rPr lang="en-US" dirty="0"/>
              <a:t>read and understand what is written</a:t>
            </a:r>
          </a:p>
          <a:p>
            <a:r>
              <a:rPr lang="en-US" dirty="0"/>
              <a:t>communicate by speaking</a:t>
            </a:r>
          </a:p>
          <a:p>
            <a:pPr marL="137160" indent="0">
              <a:buNone/>
            </a:pPr>
            <a:r>
              <a:rPr lang="en-US" b="1" u="sng" dirty="0"/>
              <a:t>Math</a:t>
            </a:r>
          </a:p>
          <a:p>
            <a:r>
              <a:rPr lang="en-US" dirty="0"/>
              <a:t>add, subtract, multiply, or divide</a:t>
            </a:r>
          </a:p>
          <a:p>
            <a:r>
              <a:rPr lang="en-US" dirty="0"/>
              <a:t>choose the right type of math to solve a problem</a:t>
            </a:r>
          </a:p>
          <a:p>
            <a:pPr marL="137160" indent="0">
              <a:buNone/>
            </a:pPr>
            <a:r>
              <a:rPr lang="en-US" b="1" u="sng" dirty="0"/>
              <a:t>Ideas and Logic</a:t>
            </a:r>
          </a:p>
          <a:p>
            <a:r>
              <a:rPr lang="en-US" dirty="0"/>
              <a:t>use rules to solve problems</a:t>
            </a:r>
          </a:p>
          <a:p>
            <a:r>
              <a:rPr lang="en-US" dirty="0"/>
              <a:t>make general rules or come up with answers from lots of detailed information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60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of Financial Analysts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600200"/>
            <a:ext cx="3124200" cy="478849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96525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Obey The Classroom Rules?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Always</a:t>
            </a:r>
            <a:r>
              <a:rPr lang="en-US" dirty="0" smtClean="0"/>
              <a:t> be </a:t>
            </a:r>
            <a:r>
              <a:rPr lang="en-US" b="1" dirty="0" smtClean="0"/>
              <a:t>Prepared for class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- Bring two Pencils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- Bring an eraser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- Bring a Binder with loose leaf paper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- Bring yourself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- Oh yeah and don’t forget to bring your    	 brain!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Be Polite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ALWAYS TRY YOUR BEST</a:t>
            </a:r>
          </a:p>
        </p:txBody>
      </p:sp>
    </p:spTree>
    <p:extLst>
      <p:ext uri="{BB962C8B-B14F-4D97-AF65-F5344CB8AC3E}">
        <p14:creationId xmlns:p14="http://schemas.microsoft.com/office/powerpoint/2010/main" val="2265267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Obey The Classroom Rules?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Be on time and prompt when coming to class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Reminder NO EXCEPTIONS if LATE.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Be Productive 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- For example, don’t waste time when YOU  	HAVE the TIME to do it.  </a:t>
            </a:r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685800" y="1981200"/>
            <a:ext cx="4572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02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Get full Credit on Your </a:t>
            </a:r>
            <a:r>
              <a:rPr lang="en-US" dirty="0"/>
              <a:t>H</a:t>
            </a:r>
            <a:r>
              <a:rPr lang="en-US" dirty="0" smtClean="0"/>
              <a:t>omework Assignments?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sure you show all your work </a:t>
            </a:r>
          </a:p>
          <a:p>
            <a:r>
              <a:rPr lang="en-US" dirty="0" smtClean="0"/>
              <a:t>Don’t skip steps</a:t>
            </a:r>
          </a:p>
          <a:p>
            <a:r>
              <a:rPr lang="en-US" dirty="0" smtClean="0"/>
              <a:t>Very Important: Follow the directions</a:t>
            </a:r>
          </a:p>
          <a:p>
            <a:r>
              <a:rPr lang="en-US" dirty="0" smtClean="0"/>
              <a:t>Don’t give excuses such as…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- My dog ate my homework( That’s too old)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- </a:t>
            </a:r>
            <a:r>
              <a:rPr lang="en-US" b="1" dirty="0" smtClean="0"/>
              <a:t>I </a:t>
            </a:r>
            <a:r>
              <a:rPr lang="en-US" b="1" dirty="0"/>
              <a:t>didn’t do it, because I didn’t want the </a:t>
            </a:r>
            <a:r>
              <a:rPr lang="en-US" b="1" dirty="0" smtClean="0"/>
              <a:t>             	other </a:t>
            </a:r>
            <a:r>
              <a:rPr lang="en-US" b="1" dirty="0"/>
              <a:t>kids in the class to look bad</a:t>
            </a:r>
            <a:r>
              <a:rPr lang="en-US" b="1" dirty="0" smtClean="0"/>
              <a:t>.</a:t>
            </a:r>
          </a:p>
          <a:p>
            <a:pPr marL="137160" indent="0">
              <a:buNone/>
            </a:pPr>
            <a:r>
              <a:rPr lang="en-US" b="1" dirty="0"/>
              <a:t>      </a:t>
            </a:r>
            <a:r>
              <a:rPr lang="en-US" b="1" dirty="0" smtClean="0"/>
              <a:t>- It </a:t>
            </a:r>
            <a:r>
              <a:rPr lang="en-US" b="1" dirty="0"/>
              <a:t>is against my spiritual beliefs to do </a:t>
            </a:r>
            <a:r>
              <a:rPr lang="en-US" b="1" dirty="0" smtClean="0"/>
              <a:t>   	homework </a:t>
            </a:r>
            <a:r>
              <a:rPr lang="en-US" b="1" dirty="0"/>
              <a:t>on a day that ends with a ‘y</a:t>
            </a:r>
            <a:r>
              <a:rPr lang="en-US" b="1" dirty="0" smtClean="0"/>
              <a:t>’.     	(</a:t>
            </a:r>
            <a:r>
              <a:rPr lang="en-US" b="1" dirty="0" err="1" smtClean="0"/>
              <a:t>Haha</a:t>
            </a:r>
            <a:r>
              <a:rPr lang="en-US" b="1" dirty="0" smtClean="0"/>
              <a:t> ha… that’s everyday)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5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Study/PREP For a Test/Quiz?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ALWAYS STUDY from the informed to the day before the test!!!!!!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REVIEW YOUR NOTES!!!!!!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ALWAYS SLEEP early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Don’t study the lessons that are easy, instead study the lessons that are harder.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9" y="4620491"/>
            <a:ext cx="2892863" cy="1932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565001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do well on tests/quizzes/projects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Confident and have a positive </a:t>
            </a:r>
            <a:r>
              <a:rPr lang="en-US" dirty="0" smtClean="0"/>
              <a:t>attitude</a:t>
            </a:r>
          </a:p>
          <a:p>
            <a:r>
              <a:rPr lang="en-US" dirty="0" smtClean="0"/>
              <a:t>Keep your eyes on your on paper</a:t>
            </a:r>
          </a:p>
          <a:p>
            <a:r>
              <a:rPr lang="en-US" dirty="0" smtClean="0"/>
              <a:t>Do not talk while doing a quiz</a:t>
            </a:r>
          </a:p>
          <a:p>
            <a:r>
              <a:rPr lang="en-US" dirty="0" smtClean="0"/>
              <a:t>Read the directions very carefully</a:t>
            </a:r>
          </a:p>
          <a:p>
            <a:r>
              <a:rPr lang="en-US" dirty="0" smtClean="0"/>
              <a:t>Stayed focused at all times</a:t>
            </a:r>
          </a:p>
          <a:p>
            <a:r>
              <a:rPr lang="en-US" dirty="0" smtClean="0"/>
              <a:t>Keep a close watch on the clock</a:t>
            </a:r>
          </a:p>
          <a:p>
            <a:r>
              <a:rPr lang="en-US" dirty="0" smtClean="0"/>
              <a:t>Have a good pace while taking the test</a:t>
            </a:r>
          </a:p>
          <a:p>
            <a:r>
              <a:rPr lang="en-US" dirty="0" smtClean="0"/>
              <a:t>Don’t get distracted</a:t>
            </a:r>
          </a:p>
          <a:p>
            <a:pPr marL="13716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7060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Prepare For NJASK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Study from the textbook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Study from Study </a:t>
            </a:r>
            <a:r>
              <a:rPr lang="en-US" dirty="0"/>
              <a:t>I</a:t>
            </a:r>
            <a:r>
              <a:rPr lang="en-US" dirty="0" smtClean="0"/>
              <a:t>sland by…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- doing the tasks 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- practice what you don’t know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You can get an NJASK PREP book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Do worksheets for practice</a:t>
            </a:r>
            <a:br>
              <a:rPr lang="en-US" dirty="0" smtClean="0"/>
            </a:br>
            <a:endParaRPr lang="en-US" dirty="0" smtClean="0"/>
          </a:p>
          <a:p>
            <a:pPr marL="137160" indent="0">
              <a:buNone/>
            </a:pPr>
            <a:endParaRPr lang="en-US" dirty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263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Math Facts learned this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certain numbers that you can substitute in the Pythagorean theorem like 3,4, and </a:t>
            </a:r>
            <a:r>
              <a:rPr lang="en-US" dirty="0" smtClean="0"/>
              <a:t>5 that will always be together.</a:t>
            </a:r>
            <a:endParaRPr lang="en-US" dirty="0" smtClean="0"/>
          </a:p>
          <a:p>
            <a:r>
              <a:rPr lang="en-US" dirty="0" smtClean="0"/>
              <a:t>When solving for x and y in System of Equations always use the simplest way to cancel out x or y which are substitution, add/subtract, and </a:t>
            </a:r>
            <a:r>
              <a:rPr lang="en-US" dirty="0" err="1" smtClean="0"/>
              <a:t>mult</a:t>
            </a:r>
            <a:r>
              <a:rPr lang="en-US" dirty="0" smtClean="0"/>
              <a:t>./add/</a:t>
            </a:r>
            <a:r>
              <a:rPr lang="en-US" dirty="0" err="1" smtClean="0"/>
              <a:t>subtact</a:t>
            </a:r>
            <a:endParaRPr lang="en-US" dirty="0" smtClean="0"/>
          </a:p>
          <a:p>
            <a:r>
              <a:rPr lang="en-US" dirty="0" smtClean="0"/>
              <a:t>For polygons to be similar they must have corresponding angles that must be congruent an have corresponding sides that must have lengths that are </a:t>
            </a:r>
            <a:r>
              <a:rPr lang="en-US" dirty="0" err="1" smtClean="0"/>
              <a:t>porportional</a:t>
            </a:r>
            <a:r>
              <a:rPr lang="en-US" dirty="0" smtClean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6086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 learned this year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37160" indent="0">
                  <a:buNone/>
                </a:pPr>
                <a:r>
                  <a:rPr lang="en-US" b="1" u="sng" dirty="0" smtClean="0"/>
                  <a:t>Circle</a:t>
                </a:r>
                <a:r>
                  <a:rPr lang="en-US" dirty="0" smtClean="0"/>
                  <a:t>				</a:t>
                </a:r>
                <a:r>
                  <a:rPr lang="en-US" b="1" u="sng" dirty="0" smtClean="0"/>
                  <a:t>Cylinder</a:t>
                </a:r>
              </a:p>
              <a:p>
                <a:pPr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𝐴</m:t>
                    </m:r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l-GR" i="1" smtClean="0"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                           Volume: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h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𝑟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137160" indent="0">
                  <a:buNone/>
                </a:pPr>
                <a:r>
                  <a:rPr lang="en-US" b="1" u="sng" dirty="0" smtClean="0"/>
                  <a:t>Triangle</a:t>
                </a:r>
              </a:p>
              <a:p>
                <a:pPr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A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bh</m:t>
                    </m:r>
                  </m:oMath>
                </a14:m>
                <a:endParaRPr lang="en-US" b="0" dirty="0" smtClean="0"/>
              </a:p>
              <a:p>
                <a:pPr marL="137160" indent="0">
                  <a:buNone/>
                </a:pPr>
                <a:r>
                  <a:rPr lang="en-US" b="1" u="sng" dirty="0" smtClean="0"/>
                  <a:t>Pythagorean Formula</a:t>
                </a:r>
              </a:p>
              <a:p>
                <a:pPr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13716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017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1722</TotalTime>
  <Words>678</Words>
  <Application>Microsoft Office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How to survive miss.mckenna’s math CLASS?</vt:lpstr>
      <vt:lpstr>How To Obey The Classroom Rules?</vt:lpstr>
      <vt:lpstr>How To Obey The Classroom Rules? (Cont.)</vt:lpstr>
      <vt:lpstr>How to Get full Credit on Your Homework Assignments?</vt:lpstr>
      <vt:lpstr>How To Study/PREP For a Test/Quiz?</vt:lpstr>
      <vt:lpstr>How to do well on tests/quizzes/projects</vt:lpstr>
      <vt:lpstr>How to Prepare For NJASK</vt:lpstr>
      <vt:lpstr>Important Math Facts learned this year</vt:lpstr>
      <vt:lpstr>Formulas learned this year</vt:lpstr>
      <vt:lpstr>Theories that were discussed in class</vt:lpstr>
      <vt:lpstr>Financial Analysts</vt:lpstr>
      <vt:lpstr>Knowledge for a Financial Analyst to have</vt:lpstr>
      <vt:lpstr>Skills required for a Financial Analyst to have</vt:lpstr>
      <vt:lpstr>Abilities required for a Financial Analyst to have</vt:lpstr>
      <vt:lpstr>Picture of Financial Analysts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 miss.mckenna’s math CLASS</dc:title>
  <dc:creator>Sahil</dc:creator>
  <cp:lastModifiedBy>Sahil</cp:lastModifiedBy>
  <cp:revision>21</cp:revision>
  <cp:lastPrinted>2013-06-12T11:36:00Z</cp:lastPrinted>
  <dcterms:created xsi:type="dcterms:W3CDTF">2013-06-10T22:17:39Z</dcterms:created>
  <dcterms:modified xsi:type="dcterms:W3CDTF">2013-06-12T11:37:28Z</dcterms:modified>
</cp:coreProperties>
</file>