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6" r:id="rId9"/>
    <p:sldId id="265" r:id="rId10"/>
    <p:sldId id="264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15" autoAdjust="0"/>
  </p:normalViewPr>
  <p:slideViewPr>
    <p:cSldViewPr>
      <p:cViewPr>
        <p:scale>
          <a:sx n="80" d="100"/>
          <a:sy n="80" d="100"/>
        </p:scale>
        <p:origin x="-116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44FE4-BBDE-4D3F-8BEE-017D8428D084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6BD9-2D65-4CDC-BBFA-EBA8574DD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47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BF2EF-17BA-473F-97A3-A0100981A2F0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79E6-6AF3-4E39-A038-91D8C6E8C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79E6-6AF3-4E39-A038-91D8C6E8C5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60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79E6-6AF3-4E39-A038-91D8C6E8C5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18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79E6-6AF3-4E39-A038-91D8C6E8C5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8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79E6-6AF3-4E39-A038-91D8C6E8C5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9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79E6-6AF3-4E39-A038-91D8C6E8C5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6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79E6-6AF3-4E39-A038-91D8C6E8C5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21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79E6-6AF3-4E39-A038-91D8C6E8C5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4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79E6-6AF3-4E39-A038-91D8C6E8C5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79E6-6AF3-4E39-A038-91D8C6E8C5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5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79E6-6AF3-4E39-A038-91D8C6E8C5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79E6-6AF3-4E39-A038-91D8C6E8C5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9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AE3-3D9E-49DA-BFF6-C9C7879F0336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50C8-9C79-44B7-8E88-5F3AA692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7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AE3-3D9E-49DA-BFF6-C9C7879F0336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50C8-9C79-44B7-8E88-5F3AA692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6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AE3-3D9E-49DA-BFF6-C9C7879F0336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50C8-9C79-44B7-8E88-5F3AA692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5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AE3-3D9E-49DA-BFF6-C9C7879F0336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50C8-9C79-44B7-8E88-5F3AA692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AE3-3D9E-49DA-BFF6-C9C7879F0336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50C8-9C79-44B7-8E88-5F3AA692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3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AE3-3D9E-49DA-BFF6-C9C7879F0336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50C8-9C79-44B7-8E88-5F3AA692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1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AE3-3D9E-49DA-BFF6-C9C7879F0336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50C8-9C79-44B7-8E88-5F3AA692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5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AE3-3D9E-49DA-BFF6-C9C7879F0336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50C8-9C79-44B7-8E88-5F3AA692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AE3-3D9E-49DA-BFF6-C9C7879F0336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50C8-9C79-44B7-8E88-5F3AA692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5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AE3-3D9E-49DA-BFF6-C9C7879F0336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50C8-9C79-44B7-8E88-5F3AA692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9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AE3-3D9E-49DA-BFF6-C9C7879F0336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50C8-9C79-44B7-8E88-5F3AA692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5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1AE3-3D9E-49DA-BFF6-C9C7879F0336}" type="datetimeFigureOut">
              <a:rPr lang="en-US" smtClean="0"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D50C8-9C79-44B7-8E88-5F3AA692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5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3855" y="38100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Surviving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Miss McKenna's math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class</a:t>
            </a:r>
          </a:p>
          <a:p>
            <a:pPr algn="ctr"/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All the tips you need to survive 8</a:t>
            </a:r>
            <a:r>
              <a:rPr lang="en-US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grade pre-algebra</a:t>
            </a:r>
          </a:p>
          <a:p>
            <a:pPr algn="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  <a:p>
            <a:pPr algn="r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  <a:p>
            <a:pPr algn="r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Kelley Gosling  -  2013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72" l="1000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236">
            <a:off x="6448945" y="2129840"/>
            <a:ext cx="209800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 rot="20656887">
                <a:off x="340718" y="2968829"/>
                <a:ext cx="3206070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i="1" dirty="0">
                  <a:solidFill>
                    <a:srgbClr val="00FF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56887">
                <a:off x="340718" y="2968829"/>
                <a:ext cx="3206070" cy="7218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2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2286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Other tips from me </a:t>
            </a:r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  <a:sym typeface="Wingdings" pitchFamily="2" charset="2"/>
              </a:rPr>
              <a:t> </a:t>
            </a:r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(Just cause I have a lot of them.)</a:t>
            </a:r>
            <a:endParaRPr lang="en-US" sz="3200" dirty="0">
              <a:solidFill>
                <a:schemeClr val="bg1"/>
              </a:solidFill>
              <a:latin typeface="Stencil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566" y="1143000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keep your binder organized!!!!!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DO your homework (they are an easy 100)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Don’t complain – you’ll just get more HW.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Study for tests/quizzes – it helps.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u="sng" dirty="0" smtClean="0">
                <a:solidFill>
                  <a:schemeClr val="bg1"/>
                </a:solidFill>
                <a:latin typeface="Stencil" pitchFamily="82" charset="0"/>
              </a:rPr>
              <a:t>Sit by the windows if you happen to have gym before math like I did.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chemeClr val="bg1"/>
                </a:solidFill>
                <a:latin typeface="Stencil" pitchFamily="82" charset="0"/>
              </a:rPr>
              <a:t>Always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  try your 110% absolute best!!!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  <a:sym typeface="Wingdings" pitchFamily="2" charset="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  <a:sym typeface="Wingdings" pitchFamily="2" charset="2"/>
              </a:rPr>
              <a:t>Miss McKenna is awesome &amp; amazing &amp; every other positive-cognotationed adjective </a:t>
            </a:r>
            <a:endParaRPr lang="en-US" sz="2400" dirty="0">
              <a:solidFill>
                <a:schemeClr val="bg1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4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/>
              <a:buChar char="J"/>
            </a:pPr>
            <a:r>
              <a:rPr lang="en-US" sz="4800" dirty="0" smtClean="0">
                <a:solidFill>
                  <a:schemeClr val="bg1"/>
                </a:solidFill>
                <a:latin typeface="Stencil" pitchFamily="82" charset="0"/>
              </a:rPr>
              <a:t>Good Luck </a:t>
            </a:r>
            <a:r>
              <a:rPr lang="en-US" sz="4800" dirty="0" smtClean="0">
                <a:solidFill>
                  <a:schemeClr val="bg1"/>
                </a:solidFill>
                <a:latin typeface="Stencil" pitchFamily="82" charset="0"/>
                <a:sym typeface="Wingdings" pitchFamily="2" charset="2"/>
              </a:rPr>
              <a:t></a:t>
            </a:r>
            <a:endParaRPr lang="en-US" sz="4800" dirty="0" smtClean="0">
              <a:solidFill>
                <a:schemeClr val="bg1"/>
              </a:solidFill>
              <a:latin typeface="Stencil" pitchFamily="82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Stencil" pitchFamily="82" charset="0"/>
              </a:rPr>
              <a:t>(</a:t>
            </a:r>
            <a:r>
              <a:rPr lang="en-US" dirty="0">
                <a:solidFill>
                  <a:schemeClr val="bg1"/>
                </a:solidFill>
                <a:latin typeface="Stencil" pitchFamily="82" charset="0"/>
              </a:rPr>
              <a:t>especially if you have gym before math. . .)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Stencil" pitchFamily="82" charset="0"/>
              </a:rPr>
              <a:t>&amp;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Stencil" pitchFamily="82" charset="0"/>
              </a:rPr>
              <a:t>May the odds be your favor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Stencil" pitchFamily="82" charset="0"/>
              </a:rPr>
              <a:t>(get it? Odds are math. Lol. )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Stencil" pitchFamily="82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Stencil" pitchFamily="8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Stencil" pitchFamily="82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Stencil" pitchFamily="8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Stencil" pitchFamily="82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Stencil" pitchFamily="82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Stencil" pitchFamily="82" charset="0"/>
            </a:endParaRPr>
          </a:p>
        </p:txBody>
      </p:sp>
      <p:pic>
        <p:nvPicPr>
          <p:cNvPr id="6148" name="Picture 4" descr="http://www.blurbdust.com/home/wp-content/uploads/2013/01/smiley-face-thumbs-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21" y="3277314"/>
            <a:ext cx="230466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47900" y="5351812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Kelley Gosling  class of 2013</a:t>
            </a:r>
          </a:p>
        </p:txBody>
      </p:sp>
    </p:spTree>
    <p:extLst>
      <p:ext uri="{BB962C8B-B14F-4D97-AF65-F5344CB8AC3E}">
        <p14:creationId xmlns:p14="http://schemas.microsoft.com/office/powerpoint/2010/main" val="6520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2999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236" y="304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Obeying Classroom Rules:</a:t>
            </a:r>
            <a:endParaRPr lang="en-US" sz="3200" dirty="0">
              <a:solidFill>
                <a:schemeClr val="bg1"/>
              </a:solidFill>
              <a:latin typeface="Stencil" pitchFamily="82" charset="0"/>
            </a:endParaRPr>
          </a:p>
        </p:txBody>
      </p:sp>
      <p:pic>
        <p:nvPicPr>
          <p:cNvPr id="2050" name="Picture 2" descr="http://www.educationworld.com/a_lesson/images/lp_classroomrules_180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585">
            <a:off x="5126449" y="1315166"/>
            <a:ext cx="2721383" cy="27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5518" y="1064566"/>
            <a:ext cx="74329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Be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respectful.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Be attentive.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Be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timely.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Be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responsible.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Be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prepared.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Be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polite.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Try you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best!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  <a:sym typeface="Wingdings" pitchFamily="2" charset="2"/>
              </a:rPr>
              <a:t> (I’m going to say that a lot during this PowerPoint because I cannot stress that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  <a:sym typeface="Wingdings" pitchFamily="2" charset="2"/>
              </a:rPr>
              <a:t>enough.)</a:t>
            </a:r>
            <a:endParaRPr lang="en-US" sz="2400" dirty="0">
              <a:solidFill>
                <a:schemeClr val="bg1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04800"/>
            <a:ext cx="85379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Getting Full Credit on Homework: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(for some, its harder then you think)</a:t>
            </a:r>
            <a:endParaRPr lang="en-US" sz="3200" dirty="0">
              <a:solidFill>
                <a:schemeClr val="bg1"/>
              </a:solidFill>
              <a:latin typeface="Stencil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349276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Show </a:t>
            </a:r>
            <a:r>
              <a:rPr lang="en-US" sz="2400" b="1" i="1" u="sng" dirty="0" smtClean="0">
                <a:solidFill>
                  <a:schemeClr val="bg1"/>
                </a:solidFill>
                <a:latin typeface="Stencil" pitchFamily="82" charset="0"/>
              </a:rPr>
              <a:t>All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  your work.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Keep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your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work organized and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legible.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(I like to highlight my final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answer.)</a:t>
            </a:r>
            <a:endParaRPr lang="en-US" sz="2400" dirty="0">
              <a:solidFill>
                <a:schemeClr val="bg1"/>
              </a:solidFill>
              <a:latin typeface="Stencil" pitchFamily="82" charset="0"/>
            </a:endParaRPr>
          </a:p>
        </p:txBody>
      </p:sp>
      <p:pic>
        <p:nvPicPr>
          <p:cNvPr id="1026" name="Picture 2" descr="http://25.media.tumblr.com/e085115668115d1a8d95660e22f200c2/tumblr_mfa04qrl2n1qm2k18o1_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t="43133" r="5325" b="26204"/>
          <a:stretch/>
        </p:blipFill>
        <p:spPr bwMode="auto">
          <a:xfrm>
            <a:off x="332509" y="3657600"/>
            <a:ext cx="387135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3644735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Attempt every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problem.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(even if you know you got it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wrong.)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Corny joke Worksheets are the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best!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  <a:sym typeface="Wingdings" pitchFamily="2" charset="2"/>
              </a:rPr>
              <a:t></a:t>
            </a:r>
            <a:endParaRPr lang="en-US" sz="2400" dirty="0">
              <a:solidFill>
                <a:schemeClr val="bg1"/>
              </a:solidFill>
              <a:latin typeface="Stencil" pitchFamily="82" charset="0"/>
            </a:endParaRPr>
          </a:p>
        </p:txBody>
      </p:sp>
      <p:pic>
        <p:nvPicPr>
          <p:cNvPr id="1028" name="Picture 4" descr="https://encrypted-tbn0.gstatic.com/images?q=tbn:ANd9GcSsmCh4gnIrnlwkyNSNsEHBYPXfkN2Ca-hXEoUezfo1z89NLCAKbw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968" y1="46087" x2="52968" y2="46087"/>
                        <a14:foregroundMark x1="57534" y1="46522" x2="57534" y2="46522"/>
                        <a14:foregroundMark x1="21461" y1="8696" x2="21461" y2="8696"/>
                        <a14:foregroundMark x1="17352" y1="11739" x2="17352" y2="11739"/>
                        <a14:foregroundMark x1="53425" y1="3043" x2="53425" y2="3043"/>
                        <a14:foregroundMark x1="39726" y1="46522" x2="48402" y2="46087"/>
                        <a14:foregroundMark x1="60731" y1="46087" x2="72603" y2="39565"/>
                        <a14:foregroundMark x1="52968" y1="70435" x2="58447" y2="72174"/>
                        <a14:foregroundMark x1="76256" y1="63478" x2="76256" y2="6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8446">
            <a:off x="2572987" y="4165958"/>
            <a:ext cx="108833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4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04800"/>
            <a:ext cx="8436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Doing well on tests/quizzes/projects:</a:t>
            </a:r>
            <a:endParaRPr lang="en-US" sz="3200" dirty="0">
              <a:solidFill>
                <a:schemeClr val="bg1"/>
              </a:solidFill>
              <a:latin typeface="Stencil" pitchFamily="82" charset="0"/>
            </a:endParaRPr>
          </a:p>
        </p:txBody>
      </p:sp>
      <p:pic>
        <p:nvPicPr>
          <p:cNvPr id="5122" name="Picture 2" descr="http://peihomeschool.com/images/a_small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233">
            <a:off x="524607" y="534043"/>
            <a:ext cx="1571794" cy="182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668" y="2150239"/>
            <a:ext cx="69787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Study!!! (I’ll explain how next slide)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Check your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answers!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(you </a:t>
            </a:r>
            <a:r>
              <a:rPr lang="en-US" sz="2400" b="1" u="sng" dirty="0" smtClean="0">
                <a:solidFill>
                  <a:schemeClr val="bg1"/>
                </a:solidFill>
                <a:latin typeface="Stencil" pitchFamily="82" charset="0"/>
              </a:rPr>
              <a:t>will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make silly little mistakes)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Check, double check, then check again that you have followed all directions and/or have met all project requirements.</a:t>
            </a:r>
          </a:p>
        </p:txBody>
      </p:sp>
      <p:pic>
        <p:nvPicPr>
          <p:cNvPr id="8" name="Picture 2" descr="http://sd.keepcalm-o-matic.co.uk/i/keep-calm-and-do-the-math-3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365">
            <a:off x="6947841" y="1758728"/>
            <a:ext cx="1925484" cy="22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96366" y="949910"/>
            <a:ext cx="6290433" cy="114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>
                <a:solidFill>
                  <a:schemeClr val="bg1"/>
                </a:solidFill>
                <a:latin typeface="Stencil" pitchFamily="82" charset="0"/>
              </a:rPr>
              <a:t>Show all your work</a:t>
            </a:r>
            <a:r>
              <a:rPr lang="en-US" sz="2400" b="1" u="sng" dirty="0" smtClean="0">
                <a:solidFill>
                  <a:schemeClr val="bg1"/>
                </a:solidFill>
                <a:latin typeface="Stencil" pitchFamily="82" charset="0"/>
              </a:rPr>
              <a:t>!!!!!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chemeClr val="bg1"/>
                </a:solidFill>
                <a:latin typeface="Stencil" pitchFamily="82" charset="0"/>
              </a:rPr>
              <a:t>Read all directions!!!!!</a:t>
            </a:r>
            <a:endParaRPr lang="en-US" sz="2400" b="1" u="sng" dirty="0">
              <a:solidFill>
                <a:schemeClr val="bg1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04800"/>
            <a:ext cx="5626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Studying for a test/quiz:</a:t>
            </a:r>
            <a:endParaRPr lang="en-US" sz="3200" dirty="0">
              <a:solidFill>
                <a:schemeClr val="bg1"/>
              </a:solidFill>
              <a:latin typeface="Stencil" pitchFamily="82" charset="0"/>
            </a:endParaRPr>
          </a:p>
        </p:txBody>
      </p:sp>
      <p:pic>
        <p:nvPicPr>
          <p:cNvPr id="3074" name="Picture 2" descr="http://static.squarespace.com/static/4f32fa3dcb1231d0a99e220f/5005f58ee4b0af37b905f98f/5005f58ee4b0af37b905fa42/1295525654107/1000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693">
            <a:off x="6361832" y="631365"/>
            <a:ext cx="2530155" cy="16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&quot;No&quot; Symbol 5"/>
          <p:cNvSpPr/>
          <p:nvPr/>
        </p:nvSpPr>
        <p:spPr>
          <a:xfrm>
            <a:off x="6542014" y="419349"/>
            <a:ext cx="2169790" cy="2246816"/>
          </a:xfrm>
          <a:prstGeom prst="noSmoking">
            <a:avLst>
              <a:gd name="adj" fmla="val 1066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getbettergradesnow.com/images/study-smar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741">
            <a:off x="6762185" y="4063059"/>
            <a:ext cx="2070773" cy="13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6571" y="709918"/>
            <a:ext cx="64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Miss McKenna tells </a:t>
            </a:r>
            <a:r>
              <a:rPr lang="en-US" sz="2400" dirty="0" err="1" smtClean="0">
                <a:solidFill>
                  <a:schemeClr val="bg1"/>
                </a:solidFill>
                <a:latin typeface="Stencil" pitchFamily="82" charset="0"/>
              </a:rPr>
              <a:t>youin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advance when a test/</a:t>
            </a:r>
            <a:r>
              <a:rPr lang="en-US" sz="2400" dirty="0">
                <a:solidFill>
                  <a:schemeClr val="bg1"/>
                </a:solidFill>
                <a:latin typeface="Stencil" pitchFamily="82" charset="0"/>
              </a:rPr>
              <a:t>q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uiz is.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Don’t study all in one night – start about three days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beforehand.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Review notes and review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sheets. (you’ll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get one for every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test/Quiz)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When the book has a quiz section is when you will have a quiz, so plan ahead.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I suggest doing problems from the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book. </a:t>
            </a:r>
            <a:endParaRPr lang="en-US" sz="2400" dirty="0">
              <a:solidFill>
                <a:schemeClr val="bg1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9927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04800"/>
            <a:ext cx="6095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Preparing for the NJ ask: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tencil" pitchFamily="82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Stencil" pitchFamily="82" charset="0"/>
              </a:rPr>
              <a:t>Personally, I seriously think people get </a:t>
            </a:r>
            <a:r>
              <a:rPr lang="en-US" sz="2000" u="sng" dirty="0">
                <a:solidFill>
                  <a:schemeClr val="bg1"/>
                </a:solidFill>
                <a:latin typeface="Stencil" pitchFamily="82" charset="0"/>
              </a:rPr>
              <a:t>way</a:t>
            </a:r>
            <a:r>
              <a:rPr lang="en-US" sz="2000" dirty="0">
                <a:solidFill>
                  <a:schemeClr val="bg1"/>
                </a:solidFill>
                <a:latin typeface="Stencil" pitchFamily="82" charset="0"/>
              </a:rPr>
              <a:t> over stressed over the </a:t>
            </a:r>
            <a:r>
              <a:rPr lang="en-US" sz="2000" dirty="0" smtClean="0">
                <a:solidFill>
                  <a:schemeClr val="bg1"/>
                </a:solidFill>
                <a:latin typeface="Stencil" pitchFamily="82" charset="0"/>
              </a:rPr>
              <a:t>NJ ask)</a:t>
            </a:r>
          </a:p>
        </p:txBody>
      </p:sp>
      <p:pic>
        <p:nvPicPr>
          <p:cNvPr id="4098" name="Picture 2" descr="http://maketheworldyourstage.com/wp-content/uploads/2009/12/no-stres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200">
                        <a14:foregroundMark x1="18600" y1="49400" x2="25000" y2="54600"/>
                        <a14:foregroundMark x1="69200" y1="43600" x2="74400" y2="5240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00">
            <a:off x="6483479" y="-6973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1608929"/>
            <a:ext cx="5575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miss McKenna does an awesome job preparing you</a:t>
            </a:r>
            <a:r>
              <a:rPr lang="en-US" sz="2000" dirty="0" smtClean="0">
                <a:solidFill>
                  <a:schemeClr val="bg1"/>
                </a:solidFill>
                <a:latin typeface="Stencil" pitchFamily="8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249" y="26670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Stencil" pitchFamily="82" charset="0"/>
              </a:rPr>
              <a:t>Do well on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open-</a:t>
            </a:r>
            <a:r>
              <a:rPr lang="en-US" sz="2400" dirty="0" err="1" smtClean="0">
                <a:solidFill>
                  <a:schemeClr val="bg1"/>
                </a:solidFill>
                <a:latin typeface="Stencil" pitchFamily="82" charset="0"/>
              </a:rPr>
              <a:t>endeds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tencil" pitchFamily="82" charset="0"/>
              </a:rPr>
              <a:t>(I love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open-</a:t>
            </a:r>
            <a:r>
              <a:rPr lang="en-US" sz="2400" dirty="0" err="1" smtClean="0">
                <a:solidFill>
                  <a:schemeClr val="bg1"/>
                </a:solidFill>
                <a:latin typeface="Stencil" pitchFamily="82" charset="0"/>
              </a:rPr>
              <a:t>endeds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)</a:t>
            </a:r>
            <a:endParaRPr lang="en-US" sz="2400" dirty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u="sng" dirty="0">
                <a:solidFill>
                  <a:schemeClr val="bg1"/>
                </a:solidFill>
                <a:latin typeface="Stencil" pitchFamily="82" charset="0"/>
              </a:rPr>
              <a:t>Use your reference sheet</a:t>
            </a:r>
            <a:r>
              <a:rPr lang="en-US" sz="2400" u="sng" dirty="0" smtClean="0">
                <a:solidFill>
                  <a:schemeClr val="bg1"/>
                </a:solidFill>
                <a:latin typeface="Stencil" pitchFamily="82" charset="0"/>
              </a:rPr>
              <a:t>!!!!!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Study basic formulas.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(I’ll tell you which in a few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slides.)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Read over your notes starting a week before the test – </a:t>
            </a:r>
            <a:r>
              <a:rPr lang="en-US" sz="2400" u="sng" dirty="0" smtClean="0">
                <a:solidFill>
                  <a:schemeClr val="bg1"/>
                </a:solidFill>
                <a:latin typeface="Stencil" pitchFamily="82" charset="0"/>
              </a:rPr>
              <a:t>not the day before!!!!!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Relax, breathe and try your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best!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6740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18182"/>
            <a:ext cx="75905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Actually using what you learned: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(Yeah. It will happen)</a:t>
            </a:r>
            <a:endParaRPr lang="en-US" sz="3200" dirty="0">
              <a:solidFill>
                <a:schemeClr val="bg1"/>
              </a:solidFill>
              <a:latin typeface="Stencil" pitchFamily="82" charset="0"/>
            </a:endParaRPr>
          </a:p>
        </p:txBody>
      </p:sp>
      <p:pic>
        <p:nvPicPr>
          <p:cNvPr id="7172" name="Picture 4" descr="http://www.mcr2.k12.mo.us/mainpages/middleschool/twebsites/meinershagenk/images/math_symbol_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4" b="98784" l="42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640">
            <a:off x="4468131" y="2014889"/>
            <a:ext cx="3581483" cy="297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1361" y="1315192"/>
            <a:ext cx="7804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Shopping (if you actually like doing that)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Pay checks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Taxes (ugh!)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Tips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Budgeting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1361" y="4038600"/>
            <a:ext cx="609303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Cooking/baking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Stencil" pitchFamily="82" charset="0"/>
              </a:rPr>
              <a:t>Bills (also, 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ugh!)</a:t>
            </a:r>
            <a:endParaRPr lang="en-US" sz="2400" dirty="0">
              <a:solidFill>
                <a:schemeClr val="bg1"/>
              </a:solidFill>
              <a:latin typeface="Stencil" pitchFamily="8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Stencil" pitchFamily="82" charset="0"/>
              </a:rPr>
              <a:t>Interest on bank accounts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Mortgage/rent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Investments</a:t>
            </a:r>
            <a:endParaRPr lang="en-US" sz="2400" dirty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400" dirty="0">
              <a:solidFill>
                <a:schemeClr val="bg1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2499" y="-952501"/>
            <a:ext cx="7239000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826" y="304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Important formulas :</a:t>
            </a:r>
            <a:endParaRPr lang="en-US" sz="3200" dirty="0">
              <a:solidFill>
                <a:schemeClr val="bg1"/>
              </a:solidFill>
              <a:latin typeface="Stencil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023" y="819346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A = bh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V = lwh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SA = 2lw + 2wh + 2hl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I = prt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y = mx +b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Stencil" pitchFamily="82" charset="0"/>
                <a:cs typeface="Times New Roman"/>
              </a:rPr>
              <a:t>²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 + b</a:t>
            </a:r>
            <a:r>
              <a:rPr lang="en-US" sz="2400" dirty="0">
                <a:solidFill>
                  <a:schemeClr val="bg1"/>
                </a:solidFill>
                <a:latin typeface="Stencil" pitchFamily="82" charset="0"/>
                <a:cs typeface="Times New Roman"/>
              </a:rPr>
              <a:t>²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 = c</a:t>
            </a:r>
            <a:r>
              <a:rPr lang="en-US" sz="2400" dirty="0">
                <a:solidFill>
                  <a:schemeClr val="bg1"/>
                </a:solidFill>
                <a:latin typeface="Stencil" pitchFamily="82" charset="0"/>
                <a:cs typeface="Times New Roman"/>
              </a:rPr>
              <a:t>²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A = 2</a:t>
            </a:r>
            <a:r>
              <a:rPr lang="el-GR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π</a:t>
            </a: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C = </a:t>
            </a:r>
            <a:r>
              <a:rPr lang="el-GR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π</a:t>
            </a:r>
            <a:r>
              <a:rPr lang="en-US" sz="2400" dirty="0">
                <a:solidFill>
                  <a:schemeClr val="bg1"/>
                </a:solidFill>
                <a:latin typeface="Stencil" pitchFamily="82" charset="0"/>
                <a:cs typeface="Times New Roman"/>
              </a:rPr>
              <a:t>d</a:t>
            </a:r>
            <a:endParaRPr lang="en-US" sz="2400" dirty="0">
              <a:solidFill>
                <a:schemeClr val="bg1"/>
              </a:solidFill>
              <a:latin typeface="Stencil" pitchFamily="8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&amp; more . .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5897659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1"/>
                </a:solidFill>
                <a:latin typeface="Stencil" pitchFamily="82" charset="0"/>
              </a:rPr>
              <a:t>Your Reference sheet is </a:t>
            </a:r>
            <a:r>
              <a:rPr lang="en-US" sz="3200" b="1" u="sng" dirty="0" smtClean="0">
                <a:solidFill>
                  <a:schemeClr val="bg1"/>
                </a:solidFill>
                <a:latin typeface="Stencil" pitchFamily="82" charset="0"/>
              </a:rPr>
              <a:t>your </a:t>
            </a:r>
            <a:r>
              <a:rPr lang="en-US" sz="3200" b="1" u="sng" dirty="0" smtClean="0">
                <a:solidFill>
                  <a:schemeClr val="bg1"/>
                </a:solidFill>
                <a:latin typeface="Stencil" pitchFamily="82" charset="0"/>
              </a:rPr>
              <a:t>new best friend!!!!!</a:t>
            </a:r>
            <a:endParaRPr lang="en-US" sz="3200" b="1" u="sng" dirty="0">
              <a:solidFill>
                <a:schemeClr val="bg1"/>
              </a:solidFill>
              <a:latin typeface="Stencil" pitchFamily="82" charset="0"/>
            </a:endParaRPr>
          </a:p>
        </p:txBody>
      </p:sp>
      <p:pic>
        <p:nvPicPr>
          <p:cNvPr id="2050" name="Picture 2" descr="https://encrypted-tbn1.gstatic.com/images?q=tbn:ANd9GcSY_3l2wsb0xLaDtIoVVCtwP2MFbPw-ipH2_nX4RH5FCvGDV0GEkQ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81" l="829" r="98619">
                        <a14:foregroundMark x1="9945" y1="37410" x2="9945" y2="37410"/>
                        <a14:foregroundMark x1="3315" y1="63309" x2="3315" y2="63309"/>
                        <a14:foregroundMark x1="4420" y1="84173" x2="4420" y2="84173"/>
                        <a14:foregroundMark x1="34254" y1="76259" x2="34254" y2="76259"/>
                        <a14:foregroundMark x1="25691" y1="71223" x2="25691" y2="71223"/>
                        <a14:foregroundMark x1="29834" y1="76259" x2="29834" y2="76259"/>
                        <a14:foregroundMark x1="35912" y1="73381" x2="35912" y2="73381"/>
                        <a14:foregroundMark x1="33149" y1="58273" x2="33149" y2="58273"/>
                        <a14:foregroundMark x1="26796" y1="58273" x2="26796" y2="58273"/>
                        <a14:foregroundMark x1="77072" y1="53237" x2="77072" y2="53237"/>
                        <a14:foregroundMark x1="74309" y1="66187" x2="74309" y2="66187"/>
                        <a14:foregroundMark x1="94475" y1="10791" x2="94475" y2="10791"/>
                        <a14:foregroundMark x1="90331" y1="33813" x2="90331" y2="33813"/>
                        <a14:foregroundMark x1="94475" y1="20144" x2="94475" y2="20144"/>
                        <a14:foregroundMark x1="91160" y1="7914" x2="91160" y2="7914"/>
                        <a14:backgroundMark x1="26243" y1="67626" x2="26243" y2="67626"/>
                        <a14:backgroundMark x1="25691" y1="70504" x2="25691" y2="70504"/>
                        <a14:backgroundMark x1="33702" y1="74820" x2="33702" y2="7482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723">
            <a:off x="5530392" y="514451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ebnuggetz.com/wp-content/uploads/2011/08/Evans-Pi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2297">
            <a:off x="5703665" y="2769501"/>
            <a:ext cx="229564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36074"/>
            <a:ext cx="6858000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dreamstime.com/chef-measuring-thumb25780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114">
            <a:off x="5834163" y="400206"/>
            <a:ext cx="2911595" cy="436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52400"/>
            <a:ext cx="464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tencil" pitchFamily="82" charset="0"/>
              </a:rPr>
              <a:t>Career with math: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Stencil" pitchFamily="82" charset="0"/>
              </a:rPr>
              <a:t>Chef!!!</a:t>
            </a:r>
            <a:endParaRPr lang="en-US" sz="3600" dirty="0">
              <a:solidFill>
                <a:schemeClr val="bg1"/>
              </a:solidFill>
              <a:latin typeface="Stencil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374" y="1135014"/>
            <a:ext cx="704602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Chefs are responsible for: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tencil" pitchFamily="82" charset="0"/>
              </a:rPr>
              <a:t>controlling the kitchen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tencil" pitchFamily="82" charset="0"/>
              </a:rPr>
              <a:t>Preparing different dishes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tencil" pitchFamily="82" charset="0"/>
              </a:rPr>
              <a:t>Time managing meals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tencil" pitchFamily="82" charset="0"/>
              </a:rPr>
              <a:t>Consistency in food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Stencil" pitchFamily="82" charset="0"/>
              </a:rPr>
              <a:t>How is this related to math?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Stencil" pitchFamily="82" charset="0"/>
              </a:rPr>
              <a:t>measuring </a:t>
            </a:r>
            <a:r>
              <a:rPr lang="en-US" sz="2200" dirty="0" smtClean="0">
                <a:solidFill>
                  <a:schemeClr val="bg1"/>
                </a:solidFill>
                <a:latin typeface="Stencil" pitchFamily="82" charset="0"/>
              </a:rPr>
              <a:t>ingredients.</a:t>
            </a:r>
            <a:endParaRPr lang="en-US" sz="2200" dirty="0">
              <a:solidFill>
                <a:schemeClr val="bg1"/>
              </a:solidFill>
              <a:latin typeface="Stencil" pitchFamily="82" charset="0"/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Stencil" pitchFamily="82" charset="0"/>
              </a:rPr>
              <a:t>Revising recipe amounts to produce the appropriate amount of </a:t>
            </a:r>
            <a:r>
              <a:rPr lang="en-US" sz="2200" dirty="0" smtClean="0">
                <a:solidFill>
                  <a:schemeClr val="bg1"/>
                </a:solidFill>
                <a:latin typeface="Stencil" pitchFamily="82" charset="0"/>
              </a:rPr>
              <a:t>servings.</a:t>
            </a:r>
            <a:endParaRPr lang="en-US" sz="2400" dirty="0" smtClean="0">
              <a:solidFill>
                <a:schemeClr val="bg1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11687</TotalTime>
  <Words>615</Words>
  <Application>Microsoft Office PowerPoint</Application>
  <PresentationFormat>On-screen Show (4:3)</PresentationFormat>
  <Paragraphs>109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G.</dc:creator>
  <cp:lastModifiedBy>Kelley G.</cp:lastModifiedBy>
  <cp:revision>44</cp:revision>
  <dcterms:created xsi:type="dcterms:W3CDTF">2013-05-19T18:09:52Z</dcterms:created>
  <dcterms:modified xsi:type="dcterms:W3CDTF">2013-06-08T20:33:02Z</dcterms:modified>
</cp:coreProperties>
</file>